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C3DC-2326-4FD2-B24D-3CE2E85FAAC6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7F887-EBC6-432C-AFF4-14328CDEA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47804-AF4B-424F-AAC5-DD66F2F85311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E5C31-C755-4ED7-83D2-8ECCEFC5B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825A4-A030-4707-85AB-9901CB7FAB8C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7B9F-32CE-4037-BFE7-521ED05EB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C7E8E-1FD7-4717-A13A-EBD797CC8307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C1964-C54D-49AC-86B3-D1EBEB130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762D-C99E-437D-9580-650E65DF5483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4D06C-D5C1-4AC3-84A8-A01E53A8C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1F31E-FE82-4CEC-9350-4DF9B770BC79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938F-C47D-4732-8FA9-64FE287A9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C80E0-D11A-4B27-BD3F-6CC9083FE438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75959-80BA-4B05-82C9-25C1BEB84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BC7D3-612D-4D13-B8AE-03C771C64797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03D93-9C01-4E91-AAA6-4C3649A95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6A39-19B3-4928-BF5F-E1B7D7CDE4AC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FF89B-6023-42FB-97D7-564F3F187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072CD-153E-4C49-B510-AAD5D66894FD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3BEE-7FDB-4225-8EEB-42C8DB88F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531F1-AF29-478B-9DA0-B17A8D6A831F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B2FCD-4122-4A1F-AD75-FBA7C6062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C434E-E0F7-4460-8115-D85340C6CE18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6F3F2-E297-47A8-9232-27602342B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B6DCF-0B0C-481E-A54C-41D782E68EBB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572F-F7A1-4A6B-8A7F-DF62C836C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C9B2-BD3E-448A-9F3E-E2C087EF25A5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B124B-4298-4DB4-9D50-2261B2EF8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E0949-23A3-487D-ADED-635E2997566F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41824-914F-46B9-AB59-1A6C33AEA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37BE4D-1182-4402-91C4-44080A45097D}" type="datetimeFigureOut">
              <a:rPr lang="ru-RU"/>
              <a:pPr>
                <a:defRPr/>
              </a:pPr>
              <a:t>20.06.2016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FEE2CA-6859-4F2C-973F-04A4521E6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NULL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NULL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NUL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2551113" y="1614488"/>
            <a:ext cx="8915400" cy="2262187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Авторская песня</a:t>
            </a:r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/>
          <a:lstStyle/>
          <a:p>
            <a:pPr eaLnBrk="1" hangingPunct="1"/>
            <a:endParaRPr lang="ru-RU" sz="16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4675" y="2212975"/>
            <a:ext cx="11617325" cy="1917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+mj-lt"/>
                <a:cs typeface="Courier New" panose="02070309020205020404" pitchFamily="49" charset="0"/>
              </a:rPr>
              <a:t>На исходе 50-х годов в поэзии сложился жанр авторской песни, предполагавший исполнение поэтом своих стихов, положенных им же на музыку, чаще всего под гитару. Среди первых бардов выделились и стали особенно известны Юрий Визбор, Юлий Ким и Булат Окуджава, которого многие считают родоначальником </a:t>
            </a:r>
            <a:r>
              <a:rPr lang="ru-RU" sz="2400" b="1" i="1" dirty="0">
                <a:latin typeface="+mj-lt"/>
                <a:cs typeface="Courier New" panose="02070309020205020404" pitchFamily="49" charset="0"/>
              </a:rPr>
              <a:t>жанра.</a:t>
            </a:r>
            <a:endParaRPr lang="ru-RU" sz="2400" b="1" i="1" dirty="0">
              <a:latin typeface="+mj-lt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463" y="115888"/>
            <a:ext cx="11725275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j-lt"/>
                <a:cs typeface="+mn-cs"/>
              </a:rPr>
              <a:t>Вершина авторской песни – творчество Владимира Высоцкого (1938-1980), сумевшего создать новую поэтическую “энциклопедию русской жизни”, обширную галерею типов и характеров. Будучи профессиональным актером, Высоцкий обычно вел поэтический монолог от лица своего героя, добиваясь настолько сильного эффекта подлинности, что поэта отождествляли с его персонажами. Манера исполнения Высоцкого была более энергичной и драматизированной. </a:t>
            </a:r>
          </a:p>
        </p:txBody>
      </p:sp>
      <p:pic>
        <p:nvPicPr>
          <p:cNvPr id="47107" name="Picture 2" descr="C:\Users\Юля\Desktop\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2800" y="2420938"/>
            <a:ext cx="7431088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4463" y="2147888"/>
            <a:ext cx="4511675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j-lt"/>
                <a:cs typeface="+mn-cs"/>
              </a:rPr>
              <a:t>От других бардов его отличал и уникальный голос, позволяющий использовать самые разные речевые маски и интонации. К тому же, Высоцкий был виртуозом стиха, абсолютно чуждого всякой монотонности, свободно заключаемого в рамки самых разных поэтических размеров, его рифмы изысканны и в то же время очень естественны.</a:t>
            </a:r>
          </a:p>
        </p:txBody>
      </p:sp>
      <p:pic>
        <p:nvPicPr>
          <p:cNvPr id="6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896600" y="5999163"/>
            <a:ext cx="81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16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788" y="188913"/>
            <a:ext cx="6096000" cy="64627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j-lt"/>
                <a:cs typeface="+mn-cs"/>
              </a:rPr>
              <a:t>Визбор Юрий Иосифович (20 июня 1934, Москва - 17 сентября 1984) - исполнитель и автор песен, киноактер, журналист, писатель, сценарист</a:t>
            </a:r>
            <a:r>
              <a:rPr lang="ru-RU" b="1" i="1" dirty="0">
                <a:latin typeface="+mj-lt"/>
                <a:cs typeface="+mn-cs"/>
              </a:rPr>
              <a:t>.</a:t>
            </a:r>
            <a:r>
              <a:rPr lang="ru-RU" b="1" i="1" dirty="0">
                <a:latin typeface="+mj-lt"/>
                <a:cs typeface="+mn-cs"/>
              </a:rPr>
              <a:t> В 1955 окончил Московский государственный педагогический институт. В том же году написал текст к своей первой песне - Мадагаскар (музыка была заимствована из спектакля С. Образцова "Под шорох твоих ресниц"). С 1950 по 1960 сочинил около 40 </a:t>
            </a:r>
            <a:r>
              <a:rPr lang="ru-RU" b="1" i="1" dirty="0">
                <a:latin typeface="+mj-lt"/>
                <a:cs typeface="+mn-cs"/>
              </a:rPr>
              <a:t>песен.</a:t>
            </a:r>
            <a:r>
              <a:rPr lang="ru-RU" b="1" i="1" dirty="0">
                <a:latin typeface="+mj-lt"/>
                <a:cs typeface="+mn-cs"/>
              </a:rPr>
              <a:t> По сценариям Визбора снято несколько художественных фильмов: "Год дракона", "Прыжок" и др. Снимался в фильмах: "Возмездие", "Красная палатка", "</a:t>
            </a:r>
            <a:r>
              <a:rPr lang="ru-RU" b="1" i="1" dirty="0" err="1">
                <a:latin typeface="+mj-lt"/>
                <a:cs typeface="+mn-cs"/>
              </a:rPr>
              <a:t>Рудольфио</a:t>
            </a:r>
            <a:r>
              <a:rPr lang="ru-RU" b="1" i="1" dirty="0">
                <a:latin typeface="+mj-lt"/>
                <a:cs typeface="+mn-cs"/>
              </a:rPr>
              <a:t>", "Москва, проездом", "Семнадцать мгновений весны". В фильме "Июльский дождь" (1966) исполнил песню </a:t>
            </a:r>
            <a:r>
              <a:rPr lang="ru-RU" b="1" i="1" dirty="0" err="1">
                <a:latin typeface="+mj-lt"/>
                <a:cs typeface="+mn-cs"/>
              </a:rPr>
              <a:t>Б.Окуджавы</a:t>
            </a:r>
            <a:r>
              <a:rPr lang="ru-RU" b="1" i="1" dirty="0">
                <a:latin typeface="+mj-lt"/>
                <a:cs typeface="+mn-cs"/>
              </a:rPr>
              <a:t> "Простите пехоте" и собственную - "Спокойно, товарищ". </a:t>
            </a:r>
          </a:p>
        </p:txBody>
      </p:sp>
      <p:pic>
        <p:nvPicPr>
          <p:cNvPr id="48131" name="Picture 2" descr="C:\Users\Юля\Desktop\vizbo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7013" y="769938"/>
            <a:ext cx="5394325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1158538" y="6070600"/>
            <a:ext cx="81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96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463" y="131763"/>
            <a:ext cx="11807825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j-lt"/>
                <a:cs typeface="+mn-cs"/>
              </a:rPr>
              <a:t>Окуджава Булат Шалвович (9 мая 1924 – 12 июня 1997).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j-lt"/>
                <a:cs typeface="+mn-cs"/>
              </a:rPr>
              <a:t>Родился в Москве. До войны жил в Москве, Нижнем Тагиле, Тбилиси. В 1942 году из 9 класса добровольцем ушел на фронт, служил минометчиком, был ранен. После госпиталя был связистом. Один из основателей жанра авторской песни. Стихи писал с детства, первая песня "Нам в холодных теплушках не спалось..." появилась в 1943 году. Первая ставшая известной песня "Неистов и упрям..." была написана в Тбилисском университете в 1946 году. Следующие песни "На Тверском бульваре", "Зеленая скамья" и другие – когда он переехал в Москву в 1956 году. </a:t>
            </a:r>
          </a:p>
        </p:txBody>
      </p:sp>
      <p:pic>
        <p:nvPicPr>
          <p:cNvPr id="49155" name="Picture 2" descr="C:\Users\Юля\Desktop\Okudzhav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6300" y="2849563"/>
            <a:ext cx="780415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hape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920413" y="6142038"/>
            <a:ext cx="81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85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326</Words>
  <Application>Microsoft Office PowerPoint</Application>
  <PresentationFormat>Произвольный</PresentationFormat>
  <Paragraphs>7</Paragraphs>
  <Slides>5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16</vt:i4>
      </vt:variant>
      <vt:variant>
        <vt:lpstr>Заголовки слайдов</vt:lpstr>
      </vt:variant>
      <vt:variant>
        <vt:i4>5</vt:i4>
      </vt:variant>
    </vt:vector>
  </HeadingPairs>
  <TitlesOfParts>
    <vt:vector size="26" baseType="lpstr">
      <vt:lpstr>Arial</vt:lpstr>
      <vt:lpstr>Century Gothic</vt:lpstr>
      <vt:lpstr>Wingdings 3</vt:lpstr>
      <vt:lpstr>Calibri</vt:lpstr>
      <vt:lpstr>Courier New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Авторская песня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Трифонович Твардовский</dc:title>
  <dc:creator>Никитина Елена</dc:creator>
  <cp:lastModifiedBy>USER</cp:lastModifiedBy>
  <cp:revision>18</cp:revision>
  <dcterms:created xsi:type="dcterms:W3CDTF">2016-04-08T14:14:38Z</dcterms:created>
  <dcterms:modified xsi:type="dcterms:W3CDTF">2016-06-20T10:32:51Z</dcterms:modified>
</cp:coreProperties>
</file>